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0" r:id="rId17"/>
    <p:sldId id="271" r:id="rId18"/>
    <p:sldId id="274" r:id="rId19"/>
    <p:sldId id="273" r:id="rId20"/>
    <p:sldId id="277" r:id="rId21"/>
    <p:sldId id="275" r:id="rId22"/>
  </p:sldIdLst>
  <p:sldSz cx="9144000" cy="6858000" type="screen4x3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8" d="100"/>
          <a:sy n="98" d="100"/>
        </p:scale>
        <p:origin x="-27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027D9-C2C9-4A41-B538-053B1A9068B2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9B545-4307-4090-B1CB-93DF8CB6155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7518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75785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05362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30428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6587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687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6624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82715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69104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6854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5133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35729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982490-23B4-4C2F-BAA7-C18E35BBC994}" type="datetimeFigureOut">
              <a:rPr lang="id-ID" smtClean="0"/>
              <a:t>28/05/2012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F51BB-5FC9-4085-91EB-136AE83348C7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73267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1340768"/>
            <a:ext cx="7772400" cy="3816424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dirty="0" smtClean="0"/>
              <a:t>DIKLAT  ASESOR </a:t>
            </a:r>
            <a:br>
              <a:rPr lang="en-US" dirty="0" smtClean="0"/>
            </a:br>
            <a:r>
              <a:rPr lang="en-US" dirty="0" smtClean="0"/>
              <a:t>ONLINE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Oleh</a:t>
            </a:r>
            <a:r>
              <a:rPr lang="en-US" dirty="0" smtClean="0"/>
              <a:t> : Hendy </a:t>
            </a:r>
            <a:r>
              <a:rPr lang="en-US" dirty="0" err="1" smtClean="0"/>
              <a:t>Setyawan</a:t>
            </a:r>
            <a:r>
              <a:rPr lang="en-US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44355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260648"/>
            <a:ext cx="3960440" cy="774481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Sebelum</a:t>
            </a:r>
            <a:r>
              <a:rPr lang="en-US" b="1" dirty="0" smtClean="0"/>
              <a:t> </a:t>
            </a:r>
            <a:r>
              <a:rPr lang="en-US" b="1" dirty="0" err="1" smtClean="0"/>
              <a:t>terkoneksi</a:t>
            </a:r>
            <a:endParaRPr lang="id-ID" b="1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171" t="77894"/>
          <a:stretch/>
        </p:blipFill>
        <p:spPr bwMode="auto">
          <a:xfrm>
            <a:off x="2267744" y="4283202"/>
            <a:ext cx="5517278" cy="2231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51520" y="3558454"/>
            <a:ext cx="8229600" cy="885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 smtClean="0"/>
              <a:t>Sesudah</a:t>
            </a:r>
            <a:r>
              <a:rPr lang="en-US" b="1" dirty="0" smtClean="0"/>
              <a:t> </a:t>
            </a:r>
            <a:r>
              <a:rPr lang="en-US" b="1" dirty="0" err="1" smtClean="0"/>
              <a:t>terkoneksi</a:t>
            </a:r>
            <a:endParaRPr lang="id-ID" b="1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49" t="74167"/>
          <a:stretch/>
        </p:blipFill>
        <p:spPr bwMode="auto">
          <a:xfrm>
            <a:off x="1259632" y="1251153"/>
            <a:ext cx="5831950" cy="2318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Oval 3"/>
          <p:cNvSpPr/>
          <p:nvPr/>
        </p:nvSpPr>
        <p:spPr>
          <a:xfrm>
            <a:off x="3419872" y="2996952"/>
            <a:ext cx="946448" cy="720080"/>
          </a:xfrm>
          <a:prstGeom prst="ellipse">
            <a:avLst/>
          </a:prstGeom>
          <a:noFill/>
          <a:ln w="8572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Oval 7"/>
          <p:cNvSpPr/>
          <p:nvPr/>
        </p:nvSpPr>
        <p:spPr>
          <a:xfrm>
            <a:off x="3379597" y="5949280"/>
            <a:ext cx="946448" cy="720080"/>
          </a:xfrm>
          <a:prstGeom prst="ellipse">
            <a:avLst/>
          </a:prstGeom>
          <a:noFill/>
          <a:ln w="8572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3817400" y="764704"/>
            <a:ext cx="75696" cy="2232248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491880" y="4077072"/>
            <a:ext cx="325520" cy="1800572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11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pPr algn="r"/>
            <a:r>
              <a:rPr lang="en-US" dirty="0" smtClean="0"/>
              <a:t>BUKA INTERNET…!</a:t>
            </a:r>
            <a:endParaRPr lang="id-ID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0417" r="48112"/>
          <a:stretch/>
        </p:blipFill>
        <p:spPr bwMode="auto">
          <a:xfrm>
            <a:off x="23272" y="1700808"/>
            <a:ext cx="6435585" cy="5090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Line Callout 1 3"/>
          <p:cNvSpPr/>
          <p:nvPr/>
        </p:nvSpPr>
        <p:spPr>
          <a:xfrm>
            <a:off x="1187624" y="1340768"/>
            <a:ext cx="3816424" cy="612648"/>
          </a:xfrm>
          <a:prstGeom prst="borderCallout1">
            <a:avLst>
              <a:gd name="adj1" fmla="val 44810"/>
              <a:gd name="adj2" fmla="val -4932"/>
              <a:gd name="adj3" fmla="val 857331"/>
              <a:gd name="adj4" fmla="val -21887"/>
            </a:avLst>
          </a:prstGeom>
          <a:ln w="889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1. </a:t>
            </a:r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smtClean="0"/>
              <a:t>“Start” </a:t>
            </a:r>
            <a:r>
              <a:rPr lang="en-US" dirty="0" err="1" smtClean="0"/>
              <a:t>pada</a:t>
            </a:r>
            <a:r>
              <a:rPr lang="en-US" dirty="0" smtClean="0"/>
              <a:t> toolbar </a:t>
            </a:r>
            <a:r>
              <a:rPr lang="en-US" dirty="0" err="1" smtClean="0"/>
              <a:t>kiri</a:t>
            </a:r>
            <a:r>
              <a:rPr lang="en-US" dirty="0" smtClean="0"/>
              <a:t> </a:t>
            </a:r>
            <a:r>
              <a:rPr lang="en-US" dirty="0" err="1" smtClean="0"/>
              <a:t>bawah</a:t>
            </a:r>
            <a:r>
              <a:rPr lang="en-US" dirty="0" smtClean="0"/>
              <a:t> !</a:t>
            </a:r>
            <a:endParaRPr lang="id-ID" dirty="0"/>
          </a:p>
        </p:txBody>
      </p:sp>
      <p:sp>
        <p:nvSpPr>
          <p:cNvPr id="6" name="Line Callout 1 5"/>
          <p:cNvSpPr/>
          <p:nvPr/>
        </p:nvSpPr>
        <p:spPr>
          <a:xfrm>
            <a:off x="5580112" y="2708920"/>
            <a:ext cx="2304391" cy="612648"/>
          </a:xfrm>
          <a:prstGeom prst="borderCallout1">
            <a:avLst>
              <a:gd name="adj1" fmla="val 44810"/>
              <a:gd name="adj2" fmla="val -4932"/>
              <a:gd name="adj3" fmla="val 5815"/>
              <a:gd name="adj4" fmla="val -194753"/>
            </a:avLst>
          </a:prstGeom>
          <a:ln w="889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2. </a:t>
            </a:r>
            <a:r>
              <a:rPr lang="en-US" dirty="0" err="1" smtClean="0"/>
              <a:t>Pilih</a:t>
            </a:r>
            <a:r>
              <a:rPr lang="en-US" dirty="0" smtClean="0"/>
              <a:t> </a:t>
            </a:r>
            <a:r>
              <a:rPr lang="en-US" dirty="0" smtClean="0"/>
              <a:t>“Internet</a:t>
            </a:r>
            <a:r>
              <a:rPr lang="en-US" dirty="0" smtClean="0"/>
              <a:t>” !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6745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2232248"/>
          </a:xfrm>
        </p:spPr>
        <p:txBody>
          <a:bodyPr>
            <a:noAutofit/>
          </a:bodyPr>
          <a:lstStyle/>
          <a:p>
            <a:pPr algn="l"/>
            <a:r>
              <a:rPr lang="en-US" sz="3200" dirty="0" err="1" smtClean="0"/>
              <a:t>Masukan</a:t>
            </a:r>
            <a:r>
              <a:rPr lang="en-US" sz="3200" dirty="0"/>
              <a:t> </a:t>
            </a:r>
            <a:r>
              <a:rPr lang="en-US" sz="3200" dirty="0" err="1"/>
              <a:t>alamat</a:t>
            </a:r>
            <a:r>
              <a:rPr lang="en-US" sz="3200" dirty="0"/>
              <a:t> </a:t>
            </a:r>
            <a:r>
              <a:rPr lang="en-US" sz="3200" dirty="0" smtClean="0"/>
              <a:t>Internet </a:t>
            </a:r>
            <a:r>
              <a:rPr lang="en-US" sz="3200" dirty="0" err="1" smtClean="0"/>
              <a:t>Protokol</a:t>
            </a:r>
            <a:r>
              <a:rPr lang="en-US" sz="3200" dirty="0" smtClean="0"/>
              <a:t> (IP) </a:t>
            </a:r>
            <a:br>
              <a:rPr lang="en-US" sz="3200" dirty="0" smtClean="0"/>
            </a:br>
            <a:r>
              <a:rPr lang="en-US" sz="3200" dirty="0" smtClean="0"/>
              <a:t>Server </a:t>
            </a:r>
            <a:r>
              <a:rPr lang="en-US" sz="3200" b="1" u="sng" dirty="0">
                <a:solidFill>
                  <a:srgbClr val="FF0000"/>
                </a:solidFill>
              </a:rPr>
              <a:t>“192.168.1.200”</a:t>
            </a:r>
            <a:br>
              <a:rPr lang="en-US" sz="3200" b="1" u="sng" dirty="0">
                <a:solidFill>
                  <a:srgbClr val="FF0000"/>
                </a:solidFill>
              </a:rPr>
            </a:br>
            <a:r>
              <a:rPr lang="en-US" sz="3200" dirty="0" err="1"/>
              <a:t>pada</a:t>
            </a:r>
            <a:r>
              <a:rPr lang="en-US" sz="3200" dirty="0"/>
              <a:t>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id-ID" sz="3200" b="1" i="1" dirty="0" smtClean="0"/>
              <a:t>Uniform </a:t>
            </a:r>
            <a:r>
              <a:rPr lang="id-ID" sz="3200" b="1" i="1" dirty="0"/>
              <a:t>Resource </a:t>
            </a:r>
            <a:r>
              <a:rPr lang="id-ID" sz="3200" b="1" i="1" dirty="0" smtClean="0"/>
              <a:t>Locator</a:t>
            </a:r>
            <a:r>
              <a:rPr lang="en-US" sz="3200" b="1" i="1" dirty="0" smtClean="0"/>
              <a:t> (</a:t>
            </a:r>
            <a:r>
              <a:rPr lang="en-US" sz="3200" dirty="0" err="1" smtClean="0"/>
              <a:t>url</a:t>
            </a:r>
            <a:r>
              <a:rPr lang="en-US" sz="3200" dirty="0" smtClean="0"/>
              <a:t>) </a:t>
            </a:r>
            <a:r>
              <a:rPr lang="en-US" sz="3200" dirty="0" smtClean="0"/>
              <a:t> </a:t>
            </a:r>
            <a:r>
              <a:rPr lang="en-US" sz="3200" dirty="0" err="1" smtClean="0"/>
              <a:t>lalu</a:t>
            </a:r>
            <a:r>
              <a:rPr lang="en-US" sz="3200" dirty="0" smtClean="0"/>
              <a:t> </a:t>
            </a:r>
            <a:r>
              <a:rPr lang="en-US" sz="3200" i="1" u="sng" dirty="0" smtClean="0"/>
              <a:t>enter </a:t>
            </a:r>
            <a:r>
              <a:rPr lang="en-US" sz="3200" u="sng" dirty="0" smtClean="0"/>
              <a:t>!</a:t>
            </a:r>
            <a:r>
              <a:rPr lang="en-US" sz="3200" dirty="0" smtClean="0"/>
              <a:t> </a:t>
            </a:r>
            <a:br>
              <a:rPr lang="en-US" sz="3200" dirty="0" smtClean="0"/>
            </a:br>
            <a:r>
              <a:rPr lang="en-US" sz="3200" dirty="0" smtClean="0"/>
              <a:t>(</a:t>
            </a:r>
            <a:r>
              <a:rPr lang="en-US" sz="3200" b="1" dirty="0" err="1" smtClean="0">
                <a:solidFill>
                  <a:srgbClr val="FF0000"/>
                </a:solidFill>
              </a:rPr>
              <a:t>untuk</a:t>
            </a:r>
            <a:r>
              <a:rPr lang="en-US" sz="3200" b="1" dirty="0" smtClean="0">
                <a:solidFill>
                  <a:srgbClr val="FF0000"/>
                </a:solidFill>
              </a:rPr>
              <a:t> </a:t>
            </a:r>
            <a:r>
              <a:rPr lang="en-US" sz="3200" b="1" dirty="0" err="1" smtClean="0">
                <a:solidFill>
                  <a:srgbClr val="FF0000"/>
                </a:solidFill>
              </a:rPr>
              <a:t>membuka</a:t>
            </a:r>
            <a:r>
              <a:rPr lang="en-US" sz="3200" b="1" dirty="0" smtClean="0">
                <a:solidFill>
                  <a:srgbClr val="FF0000"/>
                </a:solidFill>
              </a:rPr>
              <a:t> </a:t>
            </a:r>
            <a:r>
              <a:rPr lang="en-US" sz="3200" b="1" dirty="0" err="1" smtClean="0">
                <a:solidFill>
                  <a:srgbClr val="FF0000"/>
                </a:solidFill>
              </a:rPr>
              <a:t>materi</a:t>
            </a:r>
            <a:r>
              <a:rPr lang="en-US" sz="3200" b="1" dirty="0" smtClean="0">
                <a:solidFill>
                  <a:srgbClr val="FF0000"/>
                </a:solidFill>
              </a:rPr>
              <a:t> </a:t>
            </a:r>
            <a:r>
              <a:rPr lang="en-US" sz="3200" b="1" dirty="0" err="1" smtClean="0">
                <a:solidFill>
                  <a:srgbClr val="FF0000"/>
                </a:solidFill>
              </a:rPr>
              <a:t>pelatihan</a:t>
            </a:r>
            <a:r>
              <a:rPr lang="en-US" sz="3200" b="1" dirty="0" smtClean="0">
                <a:solidFill>
                  <a:srgbClr val="FF0000"/>
                </a:solidFill>
              </a:rPr>
              <a:t> …!</a:t>
            </a:r>
            <a:r>
              <a:rPr lang="en-US" sz="3200" b="1" dirty="0" smtClean="0"/>
              <a:t>)</a:t>
            </a:r>
            <a:endParaRPr lang="en-US" sz="3200" b="1" dirty="0"/>
          </a:p>
        </p:txBody>
      </p:sp>
      <p:pic>
        <p:nvPicPr>
          <p:cNvPr id="4" name="Content Placeholder 3" descr="Screen Shot 2012-05-28 at 10.13.33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7" b="2227"/>
          <a:stretch>
            <a:fillRect/>
          </a:stretch>
        </p:blipFill>
        <p:spPr>
          <a:xfrm>
            <a:off x="-31082" y="2321127"/>
            <a:ext cx="9144000" cy="4525963"/>
          </a:xfrm>
        </p:spPr>
      </p:pic>
      <p:sp>
        <p:nvSpPr>
          <p:cNvPr id="6" name="Rectangle 5"/>
          <p:cNvSpPr/>
          <p:nvPr/>
        </p:nvSpPr>
        <p:spPr>
          <a:xfrm>
            <a:off x="827584" y="2420888"/>
            <a:ext cx="3096344" cy="504056"/>
          </a:xfrm>
          <a:prstGeom prst="rect">
            <a:avLst/>
          </a:prstGeom>
          <a:noFill/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2406985" y="836712"/>
            <a:ext cx="724855" cy="175557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83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err="1" smtClean="0"/>
              <a:t>Masukan</a:t>
            </a:r>
            <a:r>
              <a:rPr lang="en-US" dirty="0" smtClean="0"/>
              <a:t> </a:t>
            </a:r>
            <a:r>
              <a:rPr lang="en-US" dirty="0" smtClean="0"/>
              <a:t>username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smtClean="0"/>
              <a:t>password 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(</a:t>
            </a:r>
            <a:r>
              <a:rPr lang="en-US" b="1" dirty="0" err="1" smtClean="0">
                <a:solidFill>
                  <a:srgbClr val="FF0000"/>
                </a:solidFill>
              </a:rPr>
              <a:t>pada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waktu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akan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ujian</a:t>
            </a:r>
            <a:r>
              <a:rPr lang="en-US" b="1" dirty="0" smtClean="0">
                <a:solidFill>
                  <a:srgbClr val="FF0000"/>
                </a:solidFill>
              </a:rPr>
              <a:t> online …!!!)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 descr="Screen Shot 2012-05-28 at 10.16.17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5" b="27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72530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2-05-28 at 10.17.33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717" b="-7717"/>
          <a:stretch>
            <a:fillRect/>
          </a:stretch>
        </p:blipFill>
        <p:spPr>
          <a:xfrm>
            <a:off x="590872" y="476672"/>
            <a:ext cx="8229600" cy="5760640"/>
          </a:xfrm>
        </p:spPr>
      </p:pic>
      <p:sp>
        <p:nvSpPr>
          <p:cNvPr id="6" name="Rectangle 5"/>
          <p:cNvSpPr/>
          <p:nvPr/>
        </p:nvSpPr>
        <p:spPr>
          <a:xfrm>
            <a:off x="3347864" y="1988840"/>
            <a:ext cx="1944216" cy="5040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ne Callout 1 (Border and Accent Bar) 7"/>
          <p:cNvSpPr/>
          <p:nvPr/>
        </p:nvSpPr>
        <p:spPr>
          <a:xfrm>
            <a:off x="899592" y="3573016"/>
            <a:ext cx="2160240" cy="720080"/>
          </a:xfrm>
          <a:prstGeom prst="accentBorderCallout1">
            <a:avLst>
              <a:gd name="adj1" fmla="val -3946"/>
              <a:gd name="adj2" fmla="val 50453"/>
              <a:gd name="adj3" fmla="val -298376"/>
              <a:gd name="adj4" fmla="val 120808"/>
            </a:avLst>
          </a:prstGeom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b="1" dirty="0" err="1" smtClean="0">
                <a:solidFill>
                  <a:srgbClr val="FF0000"/>
                </a:solidFill>
              </a:rPr>
              <a:t>Mulai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ujian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onlie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Line Callout 1 (Border and Accent Bar) 8"/>
          <p:cNvSpPr/>
          <p:nvPr/>
        </p:nvSpPr>
        <p:spPr>
          <a:xfrm>
            <a:off x="3995936" y="3899520"/>
            <a:ext cx="1944216" cy="612648"/>
          </a:xfrm>
          <a:prstGeom prst="accentBorderCallout1">
            <a:avLst>
              <a:gd name="adj1" fmla="val -13898"/>
              <a:gd name="adj2" fmla="val 31840"/>
              <a:gd name="adj3" fmla="val -407746"/>
              <a:gd name="adj4" fmla="val 20021"/>
            </a:avLst>
          </a:prstGeom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rgbClr val="FF0000"/>
                </a:solidFill>
              </a:rPr>
              <a:t>Melihat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hasil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ujian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6" name="Line Callout 1 15"/>
          <p:cNvSpPr/>
          <p:nvPr/>
        </p:nvSpPr>
        <p:spPr>
          <a:xfrm>
            <a:off x="6804248" y="4293096"/>
            <a:ext cx="2016224" cy="612648"/>
          </a:xfrm>
          <a:prstGeom prst="borderCallout1">
            <a:avLst>
              <a:gd name="adj1" fmla="val -9235"/>
              <a:gd name="adj2" fmla="val -2664"/>
              <a:gd name="adj3" fmla="val -474602"/>
              <a:gd name="adj4" fmla="val -81016"/>
            </a:avLst>
          </a:prstGeom>
          <a:ln w="635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rgbClr val="FF0000"/>
                </a:solidFill>
              </a:rPr>
              <a:t>Keluar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Sistem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99592" y="2996952"/>
            <a:ext cx="936104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4259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5923"/>
          </a:xfrm>
        </p:spPr>
        <p:txBody>
          <a:bodyPr/>
          <a:lstStyle/>
          <a:p>
            <a:pPr algn="l"/>
            <a:r>
              <a:rPr lang="en-US" dirty="0" err="1" smtClean="0"/>
              <a:t>Mulai</a:t>
            </a:r>
            <a:r>
              <a:rPr lang="en-US" dirty="0" smtClean="0"/>
              <a:t> </a:t>
            </a:r>
            <a:r>
              <a:rPr lang="en-US" dirty="0" err="1" smtClean="0"/>
              <a:t>ujian</a:t>
            </a:r>
            <a:r>
              <a:rPr lang="en-US" dirty="0" smtClean="0"/>
              <a:t>…!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Screen Shot 2012-05-28 at 10.17.3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717" b="-7717"/>
          <a:stretch>
            <a:fillRect/>
          </a:stretch>
        </p:blipFill>
        <p:spPr>
          <a:xfrm>
            <a:off x="539552" y="1711349"/>
            <a:ext cx="8229600" cy="45259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203848" y="2852936"/>
            <a:ext cx="1944216" cy="50405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987824" y="1040561"/>
            <a:ext cx="3960440" cy="7200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Klik</a:t>
            </a:r>
            <a:r>
              <a:rPr lang="en-US" sz="2800" dirty="0" smtClean="0"/>
              <a:t> </a:t>
            </a:r>
            <a:r>
              <a:rPr lang="en-US" sz="2800" dirty="0" smtClean="0"/>
              <a:t>menu </a:t>
            </a:r>
            <a:r>
              <a:rPr lang="en-US" sz="2800" dirty="0" err="1" smtClean="0"/>
              <a:t>mulai</a:t>
            </a:r>
            <a:r>
              <a:rPr lang="en-US" sz="2800" dirty="0" smtClean="0"/>
              <a:t> </a:t>
            </a:r>
            <a:r>
              <a:rPr lang="en-US" sz="2800" dirty="0" err="1" smtClean="0"/>
              <a:t>ujian</a:t>
            </a:r>
            <a:r>
              <a:rPr lang="en-US" sz="2800" dirty="0" smtClean="0"/>
              <a:t> !</a:t>
            </a:r>
            <a:endParaRPr lang="en-US" sz="2800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46725" y="2492896"/>
            <a:ext cx="2917163" cy="1296144"/>
          </a:xfrm>
          <a:prstGeom prst="line">
            <a:avLst/>
          </a:prstGeom>
          <a:ln w="101600"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827584" y="3657649"/>
            <a:ext cx="1008112" cy="329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50176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err="1" smtClean="0"/>
              <a:t>Mulai</a:t>
            </a:r>
            <a:r>
              <a:rPr lang="en-US" b="1" dirty="0" smtClean="0"/>
              <a:t> </a:t>
            </a:r>
            <a:r>
              <a:rPr lang="en-US" b="1" dirty="0" err="1" smtClean="0"/>
              <a:t>menjawab</a:t>
            </a:r>
            <a:r>
              <a:rPr lang="en-US" b="1" dirty="0" smtClean="0"/>
              <a:t>…!</a:t>
            </a:r>
            <a:endParaRPr lang="en-US" b="1" dirty="0"/>
          </a:p>
        </p:txBody>
      </p:sp>
      <p:pic>
        <p:nvPicPr>
          <p:cNvPr id="4" name="Content Placeholder 3" descr="Screen Shot 2012-05-28 at 10.23.26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583" r="-195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602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2-05-28 at 10.25.15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186" r="-25186"/>
          <a:stretch>
            <a:fillRect/>
          </a:stretch>
        </p:blipFill>
        <p:spPr>
          <a:xfrm>
            <a:off x="495630" y="836712"/>
            <a:ext cx="8229600" cy="5328592"/>
          </a:xfrm>
        </p:spPr>
      </p:pic>
      <p:cxnSp>
        <p:nvCxnSpPr>
          <p:cNvPr id="5" name="Straight Connector 4"/>
          <p:cNvCxnSpPr/>
          <p:nvPr/>
        </p:nvCxnSpPr>
        <p:spPr>
          <a:xfrm>
            <a:off x="884392" y="4046058"/>
            <a:ext cx="1239336" cy="1183142"/>
          </a:xfrm>
          <a:prstGeom prst="line">
            <a:avLst/>
          </a:prstGeom>
          <a:ln w="101600"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95630" y="3229707"/>
            <a:ext cx="3644322" cy="822960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sz="2800" b="1" dirty="0" err="1" smtClean="0">
                <a:solidFill>
                  <a:srgbClr val="FF0000"/>
                </a:solidFill>
              </a:rPr>
              <a:t>Klik</a:t>
            </a:r>
            <a:r>
              <a:rPr lang="en-US" sz="2800" b="1" dirty="0" smtClean="0">
                <a:solidFill>
                  <a:srgbClr val="FF0000"/>
                </a:solidFill>
              </a:rPr>
              <a:t> “Save changes” </a:t>
            </a:r>
            <a:r>
              <a:rPr lang="en-US" sz="2800" b="1" dirty="0" smtClean="0">
                <a:solidFill>
                  <a:srgbClr val="FF0000"/>
                </a:solidFill>
              </a:rPr>
              <a:t>!</a:t>
            </a:r>
          </a:p>
          <a:p>
            <a:r>
              <a:rPr lang="en-US" sz="2000" b="1" dirty="0" err="1" smtClean="0"/>
              <a:t>untuk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menyimpan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jawaban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827131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2-05-28 at 10.17.3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717" b="-7717"/>
          <a:stretch>
            <a:fillRect/>
          </a:stretch>
        </p:blipFill>
        <p:spPr>
          <a:xfrm>
            <a:off x="467544" y="2008013"/>
            <a:ext cx="8229600" cy="452596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3848" y="3126668"/>
            <a:ext cx="1671115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 err="1" smtClean="0"/>
              <a:t>Untuk</a:t>
            </a:r>
            <a:r>
              <a:rPr lang="en-US" b="1" dirty="0" smtClean="0"/>
              <a:t> </a:t>
            </a:r>
            <a:r>
              <a:rPr lang="en-US" b="1" dirty="0" err="1"/>
              <a:t>m</a:t>
            </a:r>
            <a:r>
              <a:rPr lang="en-US" b="1" dirty="0" err="1" smtClean="0"/>
              <a:t>elihat</a:t>
            </a:r>
            <a:r>
              <a:rPr lang="en-US" b="1" dirty="0" smtClean="0"/>
              <a:t> </a:t>
            </a:r>
            <a:r>
              <a:rPr lang="en-US" b="1" dirty="0" err="1" smtClean="0"/>
              <a:t>hasil</a:t>
            </a:r>
            <a:r>
              <a:rPr lang="en-US" b="1" dirty="0"/>
              <a:t> </a:t>
            </a:r>
            <a:r>
              <a:rPr lang="en-US" b="1" dirty="0" err="1" smtClean="0"/>
              <a:t>ujian</a:t>
            </a:r>
            <a:r>
              <a:rPr lang="en-US" b="1" dirty="0" smtClean="0"/>
              <a:t> …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3599892" y="1196752"/>
            <a:ext cx="3780420" cy="936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rgbClr val="FF0000"/>
                </a:solidFill>
              </a:rPr>
              <a:t>Klik</a:t>
            </a:r>
            <a:r>
              <a:rPr lang="en-US" sz="2800" b="1" dirty="0" smtClean="0">
                <a:solidFill>
                  <a:srgbClr val="FF0000"/>
                </a:solidFill>
              </a:rPr>
              <a:t> menu </a:t>
            </a:r>
            <a:r>
              <a:rPr lang="en-US" sz="2800" b="1" dirty="0" err="1" smtClean="0">
                <a:solidFill>
                  <a:srgbClr val="FF0000"/>
                </a:solidFill>
              </a:rPr>
              <a:t>hasil</a:t>
            </a:r>
            <a:r>
              <a:rPr lang="en-US" sz="2800" b="1" dirty="0" smtClean="0">
                <a:solidFill>
                  <a:srgbClr val="FF0000"/>
                </a:solidFill>
              </a:rPr>
              <a:t> </a:t>
            </a:r>
            <a:r>
              <a:rPr lang="en-US" sz="2800" b="1" dirty="0" err="1" smtClean="0">
                <a:solidFill>
                  <a:srgbClr val="FF0000"/>
                </a:solidFill>
              </a:rPr>
              <a:t>ujian</a:t>
            </a:r>
            <a:r>
              <a:rPr lang="en-US" sz="2800" b="1" dirty="0" smtClean="0">
                <a:solidFill>
                  <a:srgbClr val="FF0000"/>
                </a:solidFill>
              </a:rPr>
              <a:t> !</a:t>
            </a:r>
            <a:endParaRPr lang="en-US" sz="2800" b="1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827584" y="2780928"/>
            <a:ext cx="3284145" cy="2520280"/>
          </a:xfrm>
          <a:prstGeom prst="line">
            <a:avLst/>
          </a:prstGeom>
          <a:ln w="101600"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91160" y="3861048"/>
            <a:ext cx="889248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029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 err="1" smtClean="0"/>
              <a:t>Hasil</a:t>
            </a:r>
            <a:r>
              <a:rPr lang="en-US" b="1" dirty="0" smtClean="0"/>
              <a:t> </a:t>
            </a:r>
            <a:r>
              <a:rPr lang="en-US" b="1" dirty="0" err="1" smtClean="0"/>
              <a:t>Ujian</a:t>
            </a:r>
            <a:endParaRPr lang="en-US" b="1" dirty="0"/>
          </a:p>
        </p:txBody>
      </p:sp>
      <p:pic>
        <p:nvPicPr>
          <p:cNvPr id="4" name="Content Placeholder 3" descr="Screen Shot 2012-05-28 at 10.29.06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613" b="-46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5563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842" y="116631"/>
            <a:ext cx="8229600" cy="1512169"/>
          </a:xfrm>
        </p:spPr>
        <p:txBody>
          <a:bodyPr>
            <a:normAutofit/>
          </a:bodyPr>
          <a:lstStyle/>
          <a:p>
            <a:pPr algn="l"/>
            <a:r>
              <a:rPr lang="en-US" dirty="0" err="1" smtClean="0"/>
              <a:t>Sambungkan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LOKAL </a:t>
            </a:r>
            <a:r>
              <a:rPr lang="en-US" dirty="0" smtClean="0"/>
              <a:t>AREA NETWORK (LAN)</a:t>
            </a:r>
            <a:endParaRPr lang="id-ID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101" y="2162382"/>
            <a:ext cx="9129486" cy="4723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Line Callout 2 3"/>
          <p:cNvSpPr/>
          <p:nvPr/>
        </p:nvSpPr>
        <p:spPr>
          <a:xfrm>
            <a:off x="2075543" y="3900752"/>
            <a:ext cx="3239638" cy="612648"/>
          </a:xfrm>
          <a:prstGeom prst="borderCallout2">
            <a:avLst>
              <a:gd name="adj1" fmla="val 61394"/>
              <a:gd name="adj2" fmla="val 99603"/>
              <a:gd name="adj3" fmla="val 77977"/>
              <a:gd name="adj4" fmla="val 126190"/>
              <a:gd name="adj5" fmla="val 444175"/>
              <a:gd name="adj6" fmla="val 178080"/>
            </a:avLst>
          </a:prstGeom>
          <a:ln w="508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Fokuskan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toolbar </a:t>
            </a:r>
            <a:r>
              <a:rPr lang="en-US" dirty="0" err="1" smtClean="0"/>
              <a:t>kanan</a:t>
            </a:r>
            <a:r>
              <a:rPr lang="en-US" dirty="0" smtClean="0"/>
              <a:t> </a:t>
            </a:r>
            <a:r>
              <a:rPr lang="en-US" dirty="0" err="1" smtClean="0"/>
              <a:t>bawah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8154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2-05-28 at 10.17.3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717" b="-7717"/>
          <a:stretch>
            <a:fillRect/>
          </a:stretch>
        </p:blipFill>
        <p:spPr>
          <a:xfrm>
            <a:off x="467544" y="2008013"/>
            <a:ext cx="8229600" cy="452596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3848" y="3126668"/>
            <a:ext cx="1671115" cy="457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274638"/>
            <a:ext cx="8507288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err="1" smtClean="0"/>
              <a:t>j</a:t>
            </a:r>
            <a:r>
              <a:rPr lang="en-US" b="1" dirty="0" err="1" smtClean="0"/>
              <a:t>angan</a:t>
            </a:r>
            <a:r>
              <a:rPr lang="en-US" b="1" dirty="0" smtClean="0"/>
              <a:t> </a:t>
            </a:r>
            <a:r>
              <a:rPr lang="en-US" b="1" dirty="0" err="1" smtClean="0"/>
              <a:t>l</a:t>
            </a:r>
            <a:r>
              <a:rPr lang="en-US" b="1" dirty="0" err="1" smtClean="0"/>
              <a:t>upa</a:t>
            </a:r>
            <a:r>
              <a:rPr lang="en-US" b="1" dirty="0" smtClean="0"/>
              <a:t> </a:t>
            </a:r>
            <a:r>
              <a:rPr lang="en-US" b="1" dirty="0" err="1" smtClean="0"/>
              <a:t>untuk</a:t>
            </a:r>
            <a:r>
              <a:rPr lang="en-US" b="1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keluar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dari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sistem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 smtClean="0"/>
              <a:t>…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3599892" y="1196752"/>
            <a:ext cx="3996444" cy="93610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rgbClr val="FF0000"/>
                </a:solidFill>
              </a:rPr>
              <a:t>Klik</a:t>
            </a:r>
            <a:r>
              <a:rPr lang="en-US" sz="2800" b="1" dirty="0" smtClean="0">
                <a:solidFill>
                  <a:srgbClr val="FF0000"/>
                </a:solidFill>
              </a:rPr>
              <a:t> </a:t>
            </a:r>
            <a:r>
              <a:rPr lang="en-US" sz="2800" b="1" dirty="0" smtClean="0">
                <a:solidFill>
                  <a:srgbClr val="FF0000"/>
                </a:solidFill>
              </a:rPr>
              <a:t>log out </a:t>
            </a:r>
            <a:r>
              <a:rPr lang="en-US" sz="2800" b="1" dirty="0" err="1" smtClean="0">
                <a:solidFill>
                  <a:srgbClr val="FF0000"/>
                </a:solidFill>
              </a:rPr>
              <a:t>untuk</a:t>
            </a:r>
            <a:r>
              <a:rPr lang="en-US" sz="2800" b="1" dirty="0" smtClean="0">
                <a:solidFill>
                  <a:srgbClr val="FF0000"/>
                </a:solidFill>
              </a:rPr>
              <a:t> </a:t>
            </a:r>
            <a:r>
              <a:rPr lang="en-US" sz="2800" b="1" dirty="0" err="1" smtClean="0">
                <a:solidFill>
                  <a:srgbClr val="FF0000"/>
                </a:solidFill>
              </a:rPr>
              <a:t>keluar</a:t>
            </a:r>
            <a:r>
              <a:rPr lang="en-US" sz="2800" b="1" dirty="0" smtClean="0">
                <a:solidFill>
                  <a:srgbClr val="FF0000"/>
                </a:solidFill>
              </a:rPr>
              <a:t> !</a:t>
            </a:r>
            <a:endParaRPr lang="en-US" sz="2800" b="1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827584" y="2852936"/>
            <a:ext cx="4176464" cy="2448272"/>
          </a:xfrm>
          <a:prstGeom prst="line">
            <a:avLst/>
          </a:prstGeom>
          <a:ln w="101600"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788765" y="3933056"/>
            <a:ext cx="614883" cy="432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991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60847"/>
            <a:ext cx="8229600" cy="1584177"/>
          </a:xfr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sz="9600" dirty="0" smtClean="0"/>
              <a:t>TERIMA KASIH </a:t>
            </a:r>
            <a:endParaRPr lang="id-ID" sz="9600" dirty="0"/>
          </a:p>
        </p:txBody>
      </p:sp>
    </p:spTree>
    <p:extLst>
      <p:ext uri="{BB962C8B-B14F-4D97-AF65-F5344CB8AC3E}">
        <p14:creationId xmlns:p14="http://schemas.microsoft.com/office/powerpoint/2010/main" val="4005153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49" t="74167"/>
          <a:stretch/>
        </p:blipFill>
        <p:spPr bwMode="auto">
          <a:xfrm>
            <a:off x="41957" y="1556792"/>
            <a:ext cx="9066547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Line Callout 2 7"/>
          <p:cNvSpPr/>
          <p:nvPr/>
        </p:nvSpPr>
        <p:spPr>
          <a:xfrm>
            <a:off x="2075543" y="3900752"/>
            <a:ext cx="3239638" cy="612648"/>
          </a:xfrm>
          <a:prstGeom prst="borderCallout2">
            <a:avLst>
              <a:gd name="adj1" fmla="val 61394"/>
              <a:gd name="adj2" fmla="val 99603"/>
              <a:gd name="adj3" fmla="val 213016"/>
              <a:gd name="adj4" fmla="val 64811"/>
              <a:gd name="adj5" fmla="val 373102"/>
              <a:gd name="adj6" fmla="val 66970"/>
            </a:avLst>
          </a:prstGeom>
          <a:ln w="508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Fokuskan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toolbar </a:t>
            </a:r>
            <a:r>
              <a:rPr lang="en-US" dirty="0" err="1" smtClean="0"/>
              <a:t>kanan</a:t>
            </a:r>
            <a:r>
              <a:rPr lang="en-US" dirty="0" smtClean="0"/>
              <a:t> </a:t>
            </a:r>
            <a:r>
              <a:rPr lang="en-US" dirty="0" err="1" smtClean="0"/>
              <a:t>bawah</a:t>
            </a:r>
            <a:endParaRPr lang="id-ID" dirty="0"/>
          </a:p>
        </p:txBody>
      </p:sp>
      <p:sp>
        <p:nvSpPr>
          <p:cNvPr id="6" name="Oval 5"/>
          <p:cNvSpPr/>
          <p:nvPr/>
        </p:nvSpPr>
        <p:spPr>
          <a:xfrm>
            <a:off x="3779913" y="5877272"/>
            <a:ext cx="936104" cy="980728"/>
          </a:xfrm>
          <a:prstGeom prst="ellipse">
            <a:avLst/>
          </a:prstGeom>
          <a:noFill/>
          <a:ln w="1016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23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548680"/>
            <a:ext cx="8229600" cy="218884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KLIK KANAN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gambar</a:t>
            </a:r>
            <a:r>
              <a:rPr lang="en-US" dirty="0" smtClean="0"/>
              <a:t> </a:t>
            </a:r>
            <a:r>
              <a:rPr lang="en-US" dirty="0" err="1" smtClean="0"/>
              <a:t>wireles</a:t>
            </a:r>
            <a:r>
              <a:rPr lang="en-US" dirty="0" smtClean="0"/>
              <a:t> </a:t>
            </a:r>
            <a:r>
              <a:rPr lang="en-US" dirty="0" smtClean="0"/>
              <a:t>!</a:t>
            </a:r>
          </a:p>
          <a:p>
            <a:pPr marL="0" indent="0">
              <a:buNone/>
            </a:pPr>
            <a:r>
              <a:rPr lang="en-US" b="1" dirty="0" smtClean="0"/>
              <a:t>PILIH</a:t>
            </a:r>
            <a:r>
              <a:rPr lang="en-US" dirty="0" smtClean="0"/>
              <a:t> </a:t>
            </a:r>
            <a:r>
              <a:rPr lang="en-US" dirty="0" smtClean="0"/>
              <a:t>“</a:t>
            </a:r>
            <a:r>
              <a:rPr lang="en-US" u="sng" dirty="0" smtClean="0"/>
              <a:t>View Available Wireless Network</a:t>
            </a:r>
            <a:r>
              <a:rPr lang="en-US" dirty="0" smtClean="0"/>
              <a:t>” !</a:t>
            </a:r>
          </a:p>
          <a:p>
            <a:pPr marL="0" indent="0">
              <a:buNone/>
            </a:pP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melihat</a:t>
            </a:r>
            <a:r>
              <a:rPr lang="en-US" dirty="0" smtClean="0"/>
              <a:t> network (</a:t>
            </a:r>
            <a:r>
              <a:rPr lang="en-US" dirty="0" err="1" smtClean="0"/>
              <a:t>jaringan</a:t>
            </a:r>
            <a:r>
              <a:rPr lang="en-US" dirty="0" smtClean="0"/>
              <a:t>) yang </a:t>
            </a:r>
            <a:r>
              <a:rPr lang="en-US" dirty="0" err="1" smtClean="0"/>
              <a:t>ada</a:t>
            </a:r>
            <a:r>
              <a:rPr lang="en-US" dirty="0" smtClean="0"/>
              <a:t>.</a:t>
            </a:r>
            <a:endParaRPr lang="id-ID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07" t="81667"/>
          <a:stretch/>
        </p:blipFill>
        <p:spPr bwMode="auto">
          <a:xfrm>
            <a:off x="183573" y="2564904"/>
            <a:ext cx="8800523" cy="3960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Oval 4"/>
          <p:cNvSpPr/>
          <p:nvPr/>
        </p:nvSpPr>
        <p:spPr>
          <a:xfrm>
            <a:off x="5076056" y="5847193"/>
            <a:ext cx="936104" cy="980728"/>
          </a:xfrm>
          <a:prstGeom prst="ellipse">
            <a:avLst/>
          </a:prstGeom>
          <a:noFill/>
          <a:ln w="1016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4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116632"/>
            <a:ext cx="8229600" cy="1228998"/>
          </a:xfrm>
        </p:spPr>
        <p:txBody>
          <a:bodyPr/>
          <a:lstStyle/>
          <a:p>
            <a:pPr algn="l"/>
            <a:r>
              <a:rPr lang="en-US" dirty="0" err="1" smtClean="0"/>
              <a:t>Tampilan</a:t>
            </a:r>
            <a:r>
              <a:rPr lang="en-US" dirty="0" smtClean="0"/>
              <a:t> network yang </a:t>
            </a:r>
            <a:r>
              <a:rPr lang="en-US" dirty="0" err="1" smtClean="0"/>
              <a:t>tersedia</a:t>
            </a:r>
            <a:r>
              <a:rPr lang="en-US" dirty="0" smtClean="0"/>
              <a:t> …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96752"/>
            <a:ext cx="9144000" cy="5589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086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36" y="9113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err="1" smtClean="0"/>
              <a:t>Pilih</a:t>
            </a:r>
            <a:r>
              <a:rPr lang="en-US" dirty="0" smtClean="0"/>
              <a:t> wireless network “</a:t>
            </a:r>
            <a:r>
              <a:rPr lang="en-US" dirty="0" err="1" smtClean="0"/>
              <a:t>Standikti</a:t>
            </a:r>
            <a:r>
              <a:rPr lang="en-US" dirty="0" smtClean="0"/>
              <a:t>-SA</a:t>
            </a:r>
            <a:r>
              <a:rPr lang="en-US" dirty="0" smtClean="0"/>
              <a:t>” !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66" t="13750" r="23865" b="17084"/>
          <a:stretch/>
        </p:blipFill>
        <p:spPr bwMode="auto">
          <a:xfrm>
            <a:off x="63336" y="1268760"/>
            <a:ext cx="8979064" cy="5563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3804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83" t="14584" r="25036" b="17500"/>
          <a:stretch/>
        </p:blipFill>
        <p:spPr bwMode="auto">
          <a:xfrm>
            <a:off x="-11562" y="-25963"/>
            <a:ext cx="9057456" cy="6814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Line Callout 1 3"/>
          <p:cNvSpPr/>
          <p:nvPr/>
        </p:nvSpPr>
        <p:spPr>
          <a:xfrm>
            <a:off x="179512" y="457380"/>
            <a:ext cx="3600400" cy="811380"/>
          </a:xfrm>
          <a:prstGeom prst="borderCallout1">
            <a:avLst>
              <a:gd name="adj1" fmla="val 49379"/>
              <a:gd name="adj2" fmla="val 104366"/>
              <a:gd name="adj3" fmla="val 166269"/>
              <a:gd name="adj4" fmla="val 153137"/>
            </a:avLst>
          </a:prstGeom>
          <a:ln w="635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Klik</a:t>
            </a:r>
            <a:r>
              <a:rPr lang="en-US" dirty="0" smtClean="0"/>
              <a:t> </a:t>
            </a:r>
            <a:r>
              <a:rPr lang="en-US" dirty="0" err="1" smtClean="0"/>
              <a:t>wireles</a:t>
            </a:r>
            <a:r>
              <a:rPr lang="en-US" dirty="0" smtClean="0"/>
              <a:t> </a:t>
            </a:r>
            <a:r>
              <a:rPr lang="en-US" dirty="0" err="1" smtClean="0"/>
              <a:t>netowk</a:t>
            </a:r>
            <a:r>
              <a:rPr lang="en-US" dirty="0" smtClean="0"/>
              <a:t> “</a:t>
            </a:r>
            <a:r>
              <a:rPr lang="en-US" dirty="0" err="1" smtClean="0"/>
              <a:t>Standikti</a:t>
            </a:r>
            <a:r>
              <a:rPr lang="en-US" dirty="0" smtClean="0"/>
              <a:t>-SA</a:t>
            </a:r>
            <a:r>
              <a:rPr lang="en-US" dirty="0" smtClean="0"/>
              <a:t>” !</a:t>
            </a:r>
            <a:endParaRPr lang="id-ID" dirty="0"/>
          </a:p>
        </p:txBody>
      </p:sp>
      <p:sp>
        <p:nvSpPr>
          <p:cNvPr id="6" name="Line Callout 1 5"/>
          <p:cNvSpPr/>
          <p:nvPr/>
        </p:nvSpPr>
        <p:spPr>
          <a:xfrm>
            <a:off x="4067944" y="4725144"/>
            <a:ext cx="2608494" cy="811380"/>
          </a:xfrm>
          <a:prstGeom prst="borderCallout1">
            <a:avLst>
              <a:gd name="adj1" fmla="val 30596"/>
              <a:gd name="adj2" fmla="val 110715"/>
              <a:gd name="adj3" fmla="val 166269"/>
              <a:gd name="adj4" fmla="val 153137"/>
            </a:avLst>
          </a:prstGeom>
          <a:ln w="63500"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Klik</a:t>
            </a:r>
            <a:r>
              <a:rPr lang="en-US" dirty="0" smtClean="0"/>
              <a:t> “ Connect </a:t>
            </a:r>
            <a:r>
              <a:rPr lang="en-US" dirty="0" smtClean="0"/>
              <a:t>“ !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01580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450" y="116632"/>
            <a:ext cx="8898929" cy="136815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 smtClean="0"/>
              <a:t>Tunggu</a:t>
            </a:r>
            <a:r>
              <a:rPr lang="en-US" dirty="0" smtClean="0"/>
              <a:t> </a:t>
            </a:r>
            <a:r>
              <a:rPr lang="en-US" dirty="0" err="1" smtClean="0"/>
              <a:t>beberapa</a:t>
            </a:r>
            <a:r>
              <a:rPr lang="en-US" dirty="0" smtClean="0"/>
              <a:t> </a:t>
            </a:r>
            <a:r>
              <a:rPr lang="en-US" dirty="0" err="1" smtClean="0"/>
              <a:t>saat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komputer</a:t>
            </a:r>
            <a:r>
              <a:rPr lang="en-US" dirty="0" smtClean="0"/>
              <a:t> </a:t>
            </a:r>
            <a:r>
              <a:rPr lang="en-US" dirty="0" err="1" smtClean="0"/>
              <a:t>melakukan</a:t>
            </a:r>
            <a:r>
              <a:rPr lang="en-US" dirty="0" smtClean="0"/>
              <a:t> </a:t>
            </a:r>
            <a:r>
              <a:rPr lang="en-US" dirty="0" err="1" smtClean="0"/>
              <a:t>konfigurasi</a:t>
            </a:r>
            <a:r>
              <a:rPr lang="en-US" dirty="0" smtClean="0"/>
              <a:t> !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61" t="14584" r="18126" b="13690"/>
          <a:stretch/>
        </p:blipFill>
        <p:spPr bwMode="auto">
          <a:xfrm>
            <a:off x="0" y="1629382"/>
            <a:ext cx="9158514" cy="52182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4155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Komputer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terkoneksi</a:t>
            </a:r>
            <a:endParaRPr lang="id-ID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29" t="13492" r="24334" b="18333"/>
          <a:stretch/>
        </p:blipFill>
        <p:spPr bwMode="auto">
          <a:xfrm>
            <a:off x="0" y="1772816"/>
            <a:ext cx="9144000" cy="49871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 flipH="1" flipV="1">
            <a:off x="2483767" y="2636912"/>
            <a:ext cx="6120680" cy="1800200"/>
          </a:xfrm>
          <a:prstGeom prst="roundRect">
            <a:avLst/>
          </a:prstGeom>
          <a:noFill/>
          <a:ln w="1016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3380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163</Words>
  <Application>Microsoft Office PowerPoint</Application>
  <PresentationFormat>On-screen Show (4:3)</PresentationFormat>
  <Paragraphs>34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DIKLAT  ASESOR  ONLINE  Oleh : Hendy Setyawan  </vt:lpstr>
      <vt:lpstr>Sambungkan ke  LOKAL AREA NETWORK (LAN)</vt:lpstr>
      <vt:lpstr>PowerPoint Presentation</vt:lpstr>
      <vt:lpstr>PowerPoint Presentation</vt:lpstr>
      <vt:lpstr>Tampilan network yang tersedia …</vt:lpstr>
      <vt:lpstr>Pilih wireless network “Standikti-SA” !</vt:lpstr>
      <vt:lpstr>PowerPoint Presentation</vt:lpstr>
      <vt:lpstr>Tunggu beberapa saat untuk komputer melakukan konfigurasi !</vt:lpstr>
      <vt:lpstr>Komputer sudah terkoneksi</vt:lpstr>
      <vt:lpstr>PowerPoint Presentation</vt:lpstr>
      <vt:lpstr>BUKA INTERNET…!</vt:lpstr>
      <vt:lpstr>Masukan alamat Internet Protokol (IP)  Server “192.168.1.200” pada  Uniform Resource Locator (url)  lalu enter !  (untuk membuka materi pelatihan …!)</vt:lpstr>
      <vt:lpstr>Masukan username dan password  (pada waktu akan ujian online …!!!)</vt:lpstr>
      <vt:lpstr>PowerPoint Presentation</vt:lpstr>
      <vt:lpstr>Mulai ujian…!</vt:lpstr>
      <vt:lpstr>Mulai menjawab…!</vt:lpstr>
      <vt:lpstr>PowerPoint Presentation</vt:lpstr>
      <vt:lpstr>Untuk melihat hasil ujian …</vt:lpstr>
      <vt:lpstr>Hasil Ujian</vt:lpstr>
      <vt:lpstr>jangan lupa untuk keluar dari sistem …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Standikti-SA</dc:creator>
  <cp:lastModifiedBy>Standikti-SA</cp:lastModifiedBy>
  <cp:revision>26</cp:revision>
  <cp:lastPrinted>2012-05-28T06:06:58Z</cp:lastPrinted>
  <dcterms:created xsi:type="dcterms:W3CDTF">2012-05-28T02:33:53Z</dcterms:created>
  <dcterms:modified xsi:type="dcterms:W3CDTF">2012-05-28T06:24:32Z</dcterms:modified>
</cp:coreProperties>
</file>

<file path=docProps/thumbnail.jpeg>
</file>